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8" r:id="rId3"/>
    <p:sldId id="264" r:id="rId4"/>
    <p:sldId id="277" r:id="rId5"/>
    <p:sldId id="280" r:id="rId6"/>
    <p:sldId id="281" r:id="rId7"/>
    <p:sldId id="294" r:id="rId8"/>
    <p:sldId id="297" r:id="rId9"/>
    <p:sldId id="296" r:id="rId10"/>
    <p:sldId id="29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70" r:id="rId20"/>
    <p:sldId id="271" r:id="rId21"/>
    <p:sldId id="272" r:id="rId22"/>
    <p:sldId id="273" r:id="rId23"/>
    <p:sldId id="274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>
        <p:scale>
          <a:sx n="63" d="100"/>
          <a:sy n="63" d="100"/>
        </p:scale>
        <p:origin x="76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C8E48-FAE5-4BB9-9F7B-C5512BF0C6D4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F8E8D5-1DED-4F62-A788-C6A3076196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020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44C6-E864-4B59-9A96-3EBA9F7E915E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4406-64D4-47B8-911F-5A44C65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75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44C6-E864-4B59-9A96-3EBA9F7E915E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4406-64D4-47B8-911F-5A44C65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7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44C6-E864-4B59-9A96-3EBA9F7E915E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4406-64D4-47B8-911F-5A44C65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1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44C6-E864-4B59-9A96-3EBA9F7E915E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4406-64D4-47B8-911F-5A44C65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58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44C6-E864-4B59-9A96-3EBA9F7E915E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4406-64D4-47B8-911F-5A44C65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93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44C6-E864-4B59-9A96-3EBA9F7E915E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4406-64D4-47B8-911F-5A44C65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86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44C6-E864-4B59-9A96-3EBA9F7E915E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4406-64D4-47B8-911F-5A44C65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93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44C6-E864-4B59-9A96-3EBA9F7E915E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4406-64D4-47B8-911F-5A44C65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24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44C6-E864-4B59-9A96-3EBA9F7E915E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4406-64D4-47B8-911F-5A44C65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17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44C6-E864-4B59-9A96-3EBA9F7E915E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4406-64D4-47B8-911F-5A44C65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70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44C6-E864-4B59-9A96-3EBA9F7E915E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14406-64D4-47B8-911F-5A44C65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11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444C6-E864-4B59-9A96-3EBA9F7E915E}" type="datetimeFigureOut">
              <a:rPr lang="en-US" smtClean="0"/>
              <a:t>3/3/2018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14406-64D4-47B8-911F-5A44C65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738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557" y="537453"/>
            <a:ext cx="8851204" cy="494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06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ular Callout 7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951480" y="17340"/>
            <a:ext cx="9646920" cy="18244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rtl="1"/>
            <a:r>
              <a:rPr lang="en-US" sz="4800" dirty="0"/>
              <a:t> </a:t>
            </a:r>
          </a:p>
          <a:p>
            <a:pPr algn="ctr">
              <a:lnSpc>
                <a:spcPct val="150000"/>
              </a:lnSpc>
            </a:pP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5159" y="1119614"/>
            <a:ext cx="49621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LB" sz="4000" b="1" dirty="0">
                <a:solidFill>
                  <a:srgbClr val="7030A0"/>
                </a:solidFill>
              </a:rPr>
              <a:t>أنا رح طيع الله</a:t>
            </a:r>
            <a:endParaRPr lang="en-US" sz="4000" b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ar-LB" sz="4000" b="1" dirty="0">
                <a:solidFill>
                  <a:srgbClr val="7030A0"/>
                </a:solidFill>
              </a:rPr>
              <a:t>أنا رح طيعوا </a:t>
            </a:r>
            <a:endParaRPr lang="en-US" sz="4000" b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ar-LB" sz="4000" b="1" dirty="0">
                <a:solidFill>
                  <a:srgbClr val="7030A0"/>
                </a:solidFill>
              </a:rPr>
              <a:t>انت كمان لازم تطيعوا</a:t>
            </a:r>
            <a:endParaRPr lang="en-US" sz="4000" b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rgbClr val="7030A0"/>
                </a:solidFill>
              </a:rPr>
              <a:t>  </a:t>
            </a:r>
            <a:r>
              <a:rPr lang="ar-LB" sz="4000" b="1" dirty="0">
                <a:solidFill>
                  <a:srgbClr val="7030A0"/>
                </a:solidFill>
              </a:rPr>
              <a:t>أنا رح طيع واسمع كلمة </a:t>
            </a:r>
            <a:r>
              <a:rPr lang="ar-LB" sz="4000" b="1" dirty="0" smtClean="0">
                <a:solidFill>
                  <a:srgbClr val="7030A0"/>
                </a:solidFill>
              </a:rPr>
              <a:t>الله</a:t>
            </a:r>
            <a:endParaRPr lang="en-US" sz="2400" dirty="0">
              <a:solidFill>
                <a:srgbClr val="7030A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45" y="1924289"/>
            <a:ext cx="3864670" cy="289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85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52701" y="595945"/>
            <a:ext cx="831532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lnSpc>
                <a:spcPct val="150000"/>
              </a:lnSpc>
            </a:pPr>
            <a:r>
              <a:rPr lang="ar-LB" sz="4800" b="1" dirty="0" smtClean="0">
                <a:solidFill>
                  <a:srgbClr val="7030A0"/>
                </a:solidFill>
              </a:rPr>
              <a:t>أنا </a:t>
            </a:r>
            <a:r>
              <a:rPr lang="ar-LB" sz="4800" b="1" dirty="0">
                <a:solidFill>
                  <a:srgbClr val="7030A0"/>
                </a:solidFill>
              </a:rPr>
              <a:t>بوثق بالله  </a:t>
            </a:r>
            <a:r>
              <a:rPr lang="ar-LB" sz="4800" b="1" dirty="0" smtClean="0">
                <a:solidFill>
                  <a:srgbClr val="7030A0"/>
                </a:solidFill>
              </a:rPr>
              <a:t>      </a:t>
            </a:r>
            <a:r>
              <a:rPr lang="ar-LB" sz="4800" b="1" dirty="0">
                <a:solidFill>
                  <a:srgbClr val="7030A0"/>
                </a:solidFill>
              </a:rPr>
              <a:t>انو </a:t>
            </a:r>
            <a:r>
              <a:rPr lang="ar-LB" sz="4800" b="1" dirty="0" smtClean="0">
                <a:solidFill>
                  <a:srgbClr val="7030A0"/>
                </a:solidFill>
              </a:rPr>
              <a:t>هوي موجود   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4800" b="1" dirty="0">
                <a:solidFill>
                  <a:srgbClr val="7030A0"/>
                </a:solidFill>
              </a:rPr>
              <a:t> </a:t>
            </a:r>
            <a:r>
              <a:rPr lang="ar-LB" sz="4800" b="1" dirty="0" smtClean="0">
                <a:solidFill>
                  <a:srgbClr val="7030A0"/>
                </a:solidFill>
              </a:rPr>
              <a:t>أنا </a:t>
            </a:r>
            <a:r>
              <a:rPr lang="ar-LB" sz="4800" b="1" dirty="0">
                <a:solidFill>
                  <a:srgbClr val="7030A0"/>
                </a:solidFill>
              </a:rPr>
              <a:t>بوثق بالله    </a:t>
            </a:r>
            <a:r>
              <a:rPr lang="ar-LB" sz="4800" b="1" dirty="0" smtClean="0">
                <a:solidFill>
                  <a:srgbClr val="7030A0"/>
                </a:solidFill>
              </a:rPr>
              <a:t>     بعرف </a:t>
            </a:r>
            <a:r>
              <a:rPr lang="ar-LB" sz="4800" b="1" dirty="0">
                <a:solidFill>
                  <a:srgbClr val="7030A0"/>
                </a:solidFill>
              </a:rPr>
              <a:t>انو موجود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/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154" y="3430587"/>
            <a:ext cx="5660420" cy="184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63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408984" y="1026984"/>
            <a:ext cx="737235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LB" sz="4800" b="1" dirty="0" smtClean="0">
                <a:solidFill>
                  <a:srgbClr val="7030A0"/>
                </a:solidFill>
              </a:rPr>
              <a:t>أنا </a:t>
            </a:r>
            <a:r>
              <a:rPr lang="ar-LB" sz="4800" b="1" dirty="0">
                <a:solidFill>
                  <a:srgbClr val="7030A0"/>
                </a:solidFill>
              </a:rPr>
              <a:t>بوثق بالله     </a:t>
            </a:r>
            <a:r>
              <a:rPr lang="ar-LB" sz="4800" b="1" dirty="0" smtClean="0">
                <a:solidFill>
                  <a:srgbClr val="7030A0"/>
                </a:solidFill>
              </a:rPr>
              <a:t>هو دايماً موجود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/>
            <a:r>
              <a:rPr lang="ar-LB" sz="4800" b="1" dirty="0" smtClean="0">
                <a:solidFill>
                  <a:srgbClr val="7030A0"/>
                </a:solidFill>
              </a:rPr>
              <a:t>(هو </a:t>
            </a:r>
            <a:r>
              <a:rPr lang="ar-LB" sz="4800" b="1" dirty="0">
                <a:solidFill>
                  <a:srgbClr val="7030A0"/>
                </a:solidFill>
              </a:rPr>
              <a:t>موجود) </a:t>
            </a:r>
            <a:r>
              <a:rPr lang="en-US" sz="4800" b="1" dirty="0" smtClean="0">
                <a:solidFill>
                  <a:srgbClr val="7030A0"/>
                </a:solidFill>
              </a:rPr>
              <a:t>*3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949" y="3288347"/>
            <a:ext cx="5660420" cy="184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58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096800" y="-209862"/>
            <a:ext cx="7996717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ar-LB" sz="4800" b="1" cap="none" spc="0" dirty="0" smtClean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ar-LB" sz="4800" b="1" dirty="0">
                <a:solidFill>
                  <a:srgbClr val="7030A0"/>
                </a:solidFill>
              </a:rPr>
              <a:t>حتى </a:t>
            </a:r>
            <a:r>
              <a:rPr lang="ar-LB" sz="4800" b="1" dirty="0" smtClean="0">
                <a:solidFill>
                  <a:srgbClr val="7030A0"/>
                </a:solidFill>
              </a:rPr>
              <a:t>أنا وزعلان     </a:t>
            </a:r>
            <a:r>
              <a:rPr lang="ar-LB" sz="4800" b="1" dirty="0">
                <a:solidFill>
                  <a:srgbClr val="7030A0"/>
                </a:solidFill>
              </a:rPr>
              <a:t>الله </a:t>
            </a:r>
            <a:r>
              <a:rPr lang="ar-LB" sz="4800" b="1" dirty="0" smtClean="0">
                <a:solidFill>
                  <a:srgbClr val="7030A0"/>
                </a:solidFill>
              </a:rPr>
              <a:t>دايماً </a:t>
            </a:r>
            <a:r>
              <a:rPr lang="ar-LB" sz="4800" b="1" dirty="0">
                <a:solidFill>
                  <a:srgbClr val="7030A0"/>
                </a:solidFill>
              </a:rPr>
              <a:t>موجود</a:t>
            </a:r>
            <a:endParaRPr lang="en-US" sz="4800" b="1" dirty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ar-LB" sz="4800" b="1" dirty="0">
                <a:solidFill>
                  <a:srgbClr val="7030A0"/>
                </a:solidFill>
              </a:rPr>
              <a:t>واذا كنت خيفان       كمان الله موجود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949" y="3262941"/>
            <a:ext cx="5660420" cy="184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9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046794" y="1072823"/>
            <a:ext cx="809673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LB" sz="4800" b="1" dirty="0" smtClean="0">
                <a:solidFill>
                  <a:srgbClr val="7030A0"/>
                </a:solidFill>
              </a:rPr>
              <a:t>انت </a:t>
            </a:r>
            <a:r>
              <a:rPr lang="ar-LB" sz="4800" b="1" dirty="0">
                <a:solidFill>
                  <a:srgbClr val="7030A0"/>
                </a:solidFill>
              </a:rPr>
              <a:t>مش وحدك        الله معك موجود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/>
            <a:r>
              <a:rPr lang="ar-LB" sz="4800" b="1" dirty="0">
                <a:solidFill>
                  <a:srgbClr val="7030A0"/>
                </a:solidFill>
              </a:rPr>
              <a:t>( هو موجود</a:t>
            </a:r>
            <a:r>
              <a:rPr lang="ar-LB" sz="4800" b="1" dirty="0" smtClean="0">
                <a:solidFill>
                  <a:srgbClr val="7030A0"/>
                </a:solidFill>
              </a:rPr>
              <a:t>)*3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949" y="3380026"/>
            <a:ext cx="5660420" cy="184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15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751758" y="799960"/>
            <a:ext cx="8686801" cy="2188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lnSpc>
                <a:spcPct val="150000"/>
              </a:lnSpc>
            </a:pPr>
            <a:r>
              <a:rPr lang="ar-LB" sz="4800" b="1" dirty="0" smtClean="0">
                <a:solidFill>
                  <a:srgbClr val="7030A0"/>
                </a:solidFill>
              </a:rPr>
              <a:t>مثل ما عمل داوود         تمسك بالله</a:t>
            </a:r>
            <a:endParaRPr lang="en-US" sz="4800" b="1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ar-LB" sz="4800" b="1" dirty="0" smtClean="0">
                <a:solidFill>
                  <a:srgbClr val="7030A0"/>
                </a:solidFill>
              </a:rPr>
              <a:t>تمسك </a:t>
            </a:r>
            <a:r>
              <a:rPr lang="ar-LB" sz="4800" b="1" dirty="0">
                <a:solidFill>
                  <a:srgbClr val="7030A0"/>
                </a:solidFill>
              </a:rPr>
              <a:t>انت </a:t>
            </a:r>
            <a:r>
              <a:rPr lang="ar-LB" sz="4800" b="1" dirty="0" smtClean="0">
                <a:solidFill>
                  <a:srgbClr val="7030A0"/>
                </a:solidFill>
              </a:rPr>
              <a:t>بالله            لأن هو موجود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949" y="3453636"/>
            <a:ext cx="5660420" cy="184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29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108784" y="1087111"/>
            <a:ext cx="955405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ar-LB" sz="4800" b="1" dirty="0" smtClean="0">
                <a:solidFill>
                  <a:srgbClr val="7030A0"/>
                </a:solidFill>
              </a:rPr>
              <a:t>عمول </a:t>
            </a:r>
            <a:r>
              <a:rPr lang="ar-LB" sz="4800" b="1" dirty="0">
                <a:solidFill>
                  <a:srgbClr val="7030A0"/>
                </a:solidFill>
              </a:rPr>
              <a:t>انت متل داوود      واتكل على الله</a:t>
            </a:r>
            <a:endParaRPr lang="en-US" sz="4800" b="1" dirty="0">
              <a:solidFill>
                <a:srgbClr val="7030A0"/>
              </a:solidFill>
            </a:endParaRPr>
          </a:p>
          <a:p>
            <a:r>
              <a:rPr lang="ar-LB" sz="4800" b="1" dirty="0">
                <a:solidFill>
                  <a:srgbClr val="7030A0"/>
                </a:solidFill>
              </a:rPr>
              <a:t>( الله موجود</a:t>
            </a:r>
            <a:r>
              <a:rPr lang="ar-LB" sz="4800" b="1" dirty="0" smtClean="0">
                <a:solidFill>
                  <a:srgbClr val="7030A0"/>
                </a:solidFill>
              </a:rPr>
              <a:t>)*3            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949" y="3408601"/>
            <a:ext cx="5660420" cy="184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2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08711" y="742925"/>
            <a:ext cx="974493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r">
              <a:lnSpc>
                <a:spcPct val="150000"/>
              </a:lnSpc>
            </a:pPr>
            <a:r>
              <a:rPr lang="ar-LB" sz="4800" b="1" dirty="0" smtClean="0">
                <a:solidFill>
                  <a:srgbClr val="7030A0"/>
                </a:solidFill>
              </a:rPr>
              <a:t>رح </a:t>
            </a:r>
            <a:r>
              <a:rPr lang="ar-LB" sz="4800" b="1" dirty="0">
                <a:solidFill>
                  <a:srgbClr val="7030A0"/>
                </a:solidFill>
              </a:rPr>
              <a:t>اتكل عالله  </a:t>
            </a:r>
            <a:r>
              <a:rPr lang="ar-LB" sz="4800" b="1" dirty="0" smtClean="0">
                <a:solidFill>
                  <a:srgbClr val="7030A0"/>
                </a:solidFill>
              </a:rPr>
              <a:t>       لأنو </a:t>
            </a:r>
            <a:r>
              <a:rPr lang="ar-LB" sz="4800" b="1" dirty="0" smtClean="0">
                <a:solidFill>
                  <a:srgbClr val="7030A0"/>
                </a:solidFill>
              </a:rPr>
              <a:t>هو </a:t>
            </a:r>
            <a:r>
              <a:rPr lang="ar-LB" sz="4800" b="1" dirty="0">
                <a:solidFill>
                  <a:srgbClr val="7030A0"/>
                </a:solidFill>
              </a:rPr>
              <a:t>موجود</a:t>
            </a:r>
            <a:endParaRPr lang="en-US" sz="4800" b="1" dirty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ar-LB" sz="4800" b="1" dirty="0">
                <a:solidFill>
                  <a:srgbClr val="7030A0"/>
                </a:solidFill>
              </a:rPr>
              <a:t>أنا رح أوثق بالله    </a:t>
            </a:r>
            <a:r>
              <a:rPr lang="ar-LB" sz="4800" b="1" dirty="0" smtClean="0">
                <a:solidFill>
                  <a:srgbClr val="7030A0"/>
                </a:solidFill>
              </a:rPr>
              <a:t>  بعرف </a:t>
            </a:r>
            <a:r>
              <a:rPr lang="ar-LB" sz="4800" b="1" dirty="0">
                <a:solidFill>
                  <a:srgbClr val="7030A0"/>
                </a:solidFill>
              </a:rPr>
              <a:t>هو </a:t>
            </a:r>
            <a:r>
              <a:rPr lang="ar-LB" sz="4800" b="1" dirty="0" smtClean="0">
                <a:solidFill>
                  <a:srgbClr val="7030A0"/>
                </a:solidFill>
              </a:rPr>
              <a:t>موجود           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949" y="3458893"/>
            <a:ext cx="5660420" cy="184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49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011075" y="650239"/>
            <a:ext cx="8168167" cy="33018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50000"/>
              </a:lnSpc>
            </a:pPr>
            <a:r>
              <a:rPr lang="ar-LB" sz="4800" b="1" dirty="0" smtClean="0">
                <a:solidFill>
                  <a:srgbClr val="7030A0"/>
                </a:solidFill>
              </a:rPr>
              <a:t>أنا </a:t>
            </a:r>
            <a:r>
              <a:rPr lang="ar-LB" sz="4800" b="1" dirty="0">
                <a:solidFill>
                  <a:srgbClr val="7030A0"/>
                </a:solidFill>
              </a:rPr>
              <a:t>رح عيش لله     طول ما أنا موجود</a:t>
            </a:r>
            <a:endParaRPr lang="en-US" sz="4800" b="1" dirty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ar-LB" sz="4800" b="1" dirty="0">
                <a:solidFill>
                  <a:srgbClr val="7030A0"/>
                </a:solidFill>
              </a:rPr>
              <a:t>الله موجود الله موجود هو </a:t>
            </a:r>
            <a:r>
              <a:rPr lang="ar-LB" sz="4800" b="1" dirty="0" smtClean="0">
                <a:solidFill>
                  <a:srgbClr val="7030A0"/>
                </a:solidFill>
              </a:rPr>
              <a:t>موجود    </a:t>
            </a:r>
            <a:endParaRPr lang="en-US" sz="4800" b="1" dirty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949" y="3254651"/>
            <a:ext cx="5660420" cy="184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36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ular Callout 6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265957" y="1664984"/>
            <a:ext cx="5662659" cy="21938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r">
              <a:lnSpc>
                <a:spcPct val="150000"/>
              </a:lnSpc>
            </a:pPr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المحطة الأولى:</a:t>
            </a:r>
          </a:p>
          <a:p>
            <a:pPr algn="r">
              <a:lnSpc>
                <a:spcPct val="150000"/>
              </a:lnSpc>
            </a:pPr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أسئلة </a:t>
            </a:r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ولعبة  المراجعة 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099" y="1664984"/>
            <a:ext cx="3350636" cy="341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88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861" y="2265680"/>
            <a:ext cx="4054829" cy="27173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145" y="548639"/>
            <a:ext cx="5777239" cy="323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91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104500" y="1602835"/>
            <a:ext cx="5662659" cy="21938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r">
              <a:lnSpc>
                <a:spcPct val="150000"/>
              </a:lnSpc>
            </a:pPr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المحطة الثانية:</a:t>
            </a:r>
          </a:p>
          <a:p>
            <a:pPr algn="r">
              <a:lnSpc>
                <a:spcPct val="150000"/>
              </a:lnSpc>
            </a:pPr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لعبة </a:t>
            </a:r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اتبع الخطوات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201" y="2194560"/>
            <a:ext cx="3765809" cy="286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51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104500" y="1692017"/>
            <a:ext cx="5662659" cy="21938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r">
              <a:lnSpc>
                <a:spcPct val="150000"/>
              </a:lnSpc>
            </a:pPr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المحطة الثالثة:</a:t>
            </a:r>
          </a:p>
          <a:p>
            <a:pPr algn="r">
              <a:lnSpc>
                <a:spcPct val="150000"/>
              </a:lnSpc>
            </a:pPr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لوح </a:t>
            </a:r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الوصايا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282" y="2124597"/>
            <a:ext cx="3633218" cy="291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88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256900" y="1915537"/>
            <a:ext cx="5662659" cy="21938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r">
              <a:lnSpc>
                <a:spcPct val="150000"/>
              </a:lnSpc>
            </a:pPr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المحطة الرابعة:</a:t>
            </a:r>
          </a:p>
          <a:p>
            <a:pPr algn="r">
              <a:lnSpc>
                <a:spcPct val="150000"/>
              </a:lnSpc>
            </a:pPr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أشغال </a:t>
            </a:r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يدوية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618" y="2330060"/>
            <a:ext cx="4192880" cy="2480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00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449940" y="1915537"/>
            <a:ext cx="5662659" cy="21938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r">
              <a:lnSpc>
                <a:spcPct val="150000"/>
              </a:lnSpc>
            </a:pPr>
            <a:r>
              <a:rPr lang="ar-LB" sz="4800" b="1" cap="none" spc="0" dirty="0" smtClean="0">
                <a:ln/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المحطة الخامسة:</a:t>
            </a:r>
          </a:p>
          <a:p>
            <a:pPr algn="r">
              <a:lnSpc>
                <a:spcPct val="150000"/>
              </a:lnSpc>
            </a:pPr>
            <a:r>
              <a:rPr lang="ar-LB" sz="4800" b="1" cap="none" spc="0" dirty="0" smtClean="0">
                <a:ln/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وسيلة </a:t>
            </a:r>
            <a:r>
              <a:rPr lang="ar-LB" sz="4800" b="1" cap="none" spc="0" dirty="0" smtClean="0">
                <a:ln/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الايضاح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076" y="1525860"/>
            <a:ext cx="3365267" cy="334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000180" y="993013"/>
            <a:ext cx="56626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LB" sz="80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ترحيب</a:t>
            </a:r>
            <a:endParaRPr lang="en-US" sz="80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45" y="2101009"/>
            <a:ext cx="5626608" cy="313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36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719526" y="556462"/>
            <a:ext cx="8829655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rtl="1">
              <a:lnSpc>
                <a:spcPct val="150000"/>
              </a:lnSpc>
            </a:pPr>
            <a:r>
              <a:rPr lang="ar-SA" sz="4800" b="1" dirty="0" smtClean="0">
                <a:solidFill>
                  <a:srgbClr val="7030A0"/>
                </a:solidFill>
              </a:rPr>
              <a:t>رح </a:t>
            </a:r>
            <a:r>
              <a:rPr lang="ar-SA" sz="4800" b="1" dirty="0">
                <a:solidFill>
                  <a:srgbClr val="7030A0"/>
                </a:solidFill>
              </a:rPr>
              <a:t>خبركن عن أحلى قصة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>
                <a:solidFill>
                  <a:srgbClr val="7030A0"/>
                </a:solidFill>
              </a:rPr>
              <a:t>أعظم قصة لكل الناس 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>
                <a:solidFill>
                  <a:srgbClr val="7030A0"/>
                </a:solidFill>
              </a:rPr>
              <a:t>كيف الله اجا تيخلصنا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>
                <a:solidFill>
                  <a:srgbClr val="7030A0"/>
                </a:solidFill>
              </a:rPr>
              <a:t>وهيدا الخطة من الأساس *2</a:t>
            </a:r>
            <a:endParaRPr lang="en-US" sz="4800" b="1" dirty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4800" b="1" dirty="0">
                <a:solidFill>
                  <a:srgbClr val="7030A0"/>
                </a:solidFill>
              </a:rPr>
              <a:t>  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548" y="1220390"/>
            <a:ext cx="2941320" cy="360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6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966784" y="-139734"/>
            <a:ext cx="6696055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sz="4800" b="1" cap="none" spc="0" dirty="0" smtClean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>
                <a:solidFill>
                  <a:srgbClr val="7030A0"/>
                </a:solidFill>
              </a:rPr>
              <a:t>يلي خالق هيدا الكون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>
                <a:solidFill>
                  <a:srgbClr val="7030A0"/>
                </a:solidFill>
              </a:rPr>
              <a:t>ضحّى الخطة من الأساس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>
                <a:solidFill>
                  <a:srgbClr val="7030A0"/>
                </a:solidFill>
              </a:rPr>
              <a:t>أجمل شي بهالخبريّة 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>
                <a:solidFill>
                  <a:srgbClr val="7030A0"/>
                </a:solidFill>
              </a:rPr>
              <a:t>مات ليعطيك حياة أبدية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/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548" y="1220390"/>
            <a:ext cx="2941320" cy="360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05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652520" y="-105033"/>
            <a:ext cx="9646920" cy="62564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rtl="1"/>
            <a:r>
              <a:rPr lang="en-US" sz="4800" dirty="0"/>
              <a:t> </a:t>
            </a:r>
          </a:p>
          <a:p>
            <a:pPr algn="ctr" rtl="1">
              <a:lnSpc>
                <a:spcPct val="150000"/>
              </a:lnSpc>
            </a:pPr>
            <a:r>
              <a:rPr lang="ar-SA" sz="4800" b="1" dirty="0">
                <a:solidFill>
                  <a:srgbClr val="7030A0"/>
                </a:solidFill>
              </a:rPr>
              <a:t>نحنا جينا </a:t>
            </a:r>
            <a:r>
              <a:rPr lang="ar-SA" sz="4800" b="1" dirty="0" smtClean="0">
                <a:solidFill>
                  <a:srgbClr val="7030A0"/>
                </a:solidFill>
              </a:rPr>
              <a:t>تنخبركن</a:t>
            </a:r>
            <a:endParaRPr lang="en-US" sz="4800" b="1" dirty="0" smtClean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 smtClean="0">
                <a:solidFill>
                  <a:srgbClr val="7030A0"/>
                </a:solidFill>
              </a:rPr>
              <a:t> </a:t>
            </a:r>
            <a:r>
              <a:rPr lang="ar-SA" sz="4800" b="1" dirty="0">
                <a:solidFill>
                  <a:srgbClr val="7030A0"/>
                </a:solidFill>
              </a:rPr>
              <a:t>عن أحل قصة بكل الكون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>
                <a:solidFill>
                  <a:srgbClr val="7030A0"/>
                </a:solidFill>
              </a:rPr>
              <a:t>عندك رفيق اسمو يسوع </a:t>
            </a:r>
            <a:r>
              <a:rPr lang="ar-SA" sz="4800" b="1" dirty="0" smtClean="0">
                <a:solidFill>
                  <a:srgbClr val="7030A0"/>
                </a:solidFill>
              </a:rPr>
              <a:t>،</a:t>
            </a:r>
            <a:endParaRPr lang="en-US" sz="4800" b="1" dirty="0" smtClean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 smtClean="0">
                <a:solidFill>
                  <a:srgbClr val="7030A0"/>
                </a:solidFill>
              </a:rPr>
              <a:t> </a:t>
            </a:r>
            <a:r>
              <a:rPr lang="ar-SA" sz="4800" b="1" dirty="0">
                <a:solidFill>
                  <a:srgbClr val="7030A0"/>
                </a:solidFill>
              </a:rPr>
              <a:t>هو حدك وين ما تكون …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548" y="1220390"/>
            <a:ext cx="2941320" cy="360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90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ular Callout 7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951480" y="17340"/>
            <a:ext cx="9646920" cy="18244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rtl="1"/>
            <a:r>
              <a:rPr lang="en-US" sz="4800" dirty="0"/>
              <a:t> </a:t>
            </a:r>
          </a:p>
          <a:p>
            <a:pPr algn="ctr">
              <a:lnSpc>
                <a:spcPct val="150000"/>
              </a:lnSpc>
            </a:pP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842" y="1010701"/>
            <a:ext cx="5595564" cy="3296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LB" sz="4800" b="1" dirty="0">
                <a:solidFill>
                  <a:srgbClr val="7030A0"/>
                </a:solidFill>
              </a:rPr>
              <a:t>شو هي الطاعة؟</a:t>
            </a:r>
            <a:r>
              <a:rPr lang="en-US" sz="4800" b="1" dirty="0">
                <a:solidFill>
                  <a:srgbClr val="7030A0"/>
                </a:solidFill>
              </a:rPr>
              <a:t>                                                                                                 </a:t>
            </a:r>
          </a:p>
          <a:p>
            <a:pPr algn="ctr">
              <a:lnSpc>
                <a:spcPct val="150000"/>
              </a:lnSpc>
            </a:pPr>
            <a:r>
              <a:rPr lang="ar-LB" sz="4800" b="1" dirty="0">
                <a:solidFill>
                  <a:srgbClr val="7030A0"/>
                </a:solidFill>
              </a:rPr>
              <a:t>شو يعني طاعة؟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ar-LB" sz="4800" b="1" dirty="0">
                <a:solidFill>
                  <a:srgbClr val="7030A0"/>
                </a:solidFill>
              </a:rPr>
              <a:t>الطاعة هي اسمع الله</a:t>
            </a:r>
            <a:endParaRPr lang="en-US" sz="4800" b="1" dirty="0">
              <a:solidFill>
                <a:srgbClr val="7030A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739" y="1979749"/>
            <a:ext cx="3864670" cy="289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4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ular Callout 7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951480" y="17340"/>
            <a:ext cx="9646920" cy="18244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rtl="1"/>
            <a:r>
              <a:rPr lang="en-US" sz="4800" dirty="0"/>
              <a:t> </a:t>
            </a:r>
          </a:p>
          <a:p>
            <a:pPr algn="ctr">
              <a:lnSpc>
                <a:spcPct val="150000"/>
              </a:lnSpc>
            </a:pP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32669" y="707642"/>
            <a:ext cx="4296229" cy="460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LB" sz="4000" b="1" dirty="0">
                <a:solidFill>
                  <a:srgbClr val="7030A0"/>
                </a:solidFill>
              </a:rPr>
              <a:t>فيك تختار تسمع صوتو وتطيع كلمتو</a:t>
            </a:r>
            <a:endParaRPr lang="en-US" sz="4000" b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ar-LB" sz="4000" b="1" dirty="0">
                <a:solidFill>
                  <a:srgbClr val="7030A0"/>
                </a:solidFill>
              </a:rPr>
              <a:t>فيك تختار تعيش لاالله</a:t>
            </a:r>
            <a:endParaRPr lang="en-US" sz="4000" b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ar-LB" sz="4000" b="1" dirty="0">
                <a:solidFill>
                  <a:srgbClr val="7030A0"/>
                </a:solidFill>
              </a:rPr>
              <a:t>فيك تختار تكون منيح</a:t>
            </a:r>
            <a:endParaRPr lang="en-US" sz="4000" b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ar-LB" sz="4000" b="1" dirty="0">
                <a:solidFill>
                  <a:srgbClr val="7030A0"/>
                </a:solidFill>
              </a:rPr>
              <a:t>وحتى لو كان صعب </a:t>
            </a:r>
            <a:endParaRPr lang="en-US" sz="4000" b="1" dirty="0">
              <a:solidFill>
                <a:srgbClr val="7030A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739" y="1979749"/>
            <a:ext cx="3864670" cy="289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86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ular Callout 7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951480" y="17340"/>
            <a:ext cx="9646920" cy="18244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rtl="1"/>
            <a:r>
              <a:rPr lang="en-US" sz="4800" dirty="0"/>
              <a:t> </a:t>
            </a:r>
          </a:p>
          <a:p>
            <a:pPr algn="ctr">
              <a:lnSpc>
                <a:spcPct val="150000"/>
              </a:lnSpc>
            </a:pP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26662" y="564013"/>
            <a:ext cx="6571924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LB" sz="3600" b="1" dirty="0">
                <a:solidFill>
                  <a:srgbClr val="7030A0"/>
                </a:solidFill>
              </a:rPr>
              <a:t>رح طيع الله </a:t>
            </a:r>
            <a:endParaRPr lang="en-US" sz="3600" b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ar-LB" sz="3600" b="1" dirty="0">
                <a:solidFill>
                  <a:srgbClr val="7030A0"/>
                </a:solidFill>
              </a:rPr>
              <a:t>أنا رح طيع الله </a:t>
            </a:r>
            <a:endParaRPr lang="en-US" sz="3600" b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7030A0"/>
                </a:solidFill>
              </a:rPr>
              <a:t>  </a:t>
            </a:r>
            <a:r>
              <a:rPr lang="ar-LB" sz="3600" b="1" dirty="0">
                <a:solidFill>
                  <a:srgbClr val="7030A0"/>
                </a:solidFill>
              </a:rPr>
              <a:t>فيك تكون متل نوح و طيع الله</a:t>
            </a:r>
            <a:endParaRPr lang="en-US" sz="3600" b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ar-LB" sz="3600" b="1" dirty="0">
                <a:solidFill>
                  <a:srgbClr val="7030A0"/>
                </a:solidFill>
              </a:rPr>
              <a:t>حتى لو ضحكو عليك </a:t>
            </a:r>
            <a:r>
              <a:rPr lang="ar-LB" sz="3600" b="1" dirty="0" smtClean="0">
                <a:solidFill>
                  <a:srgbClr val="7030A0"/>
                </a:solidFill>
              </a:rPr>
              <a:t>الناس</a:t>
            </a:r>
            <a:endParaRPr lang="en-US" sz="3600" b="1" dirty="0" smtClean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ar-LB" sz="3600" b="1" dirty="0">
                <a:solidFill>
                  <a:srgbClr val="7030A0"/>
                </a:solidFill>
              </a:rPr>
              <a:t>هو سمع الله</a:t>
            </a:r>
            <a:endParaRPr lang="en-US" sz="3600" b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ar-LB" sz="3600" b="1" dirty="0">
                <a:solidFill>
                  <a:srgbClr val="7030A0"/>
                </a:solidFill>
              </a:rPr>
              <a:t>بكل الظروف</a:t>
            </a:r>
            <a:endParaRPr lang="en-US" sz="3600" b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992" y="1894185"/>
            <a:ext cx="3864670" cy="289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60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234</Words>
  <Application>Microsoft Office PowerPoint</Application>
  <PresentationFormat>Widescreen</PresentationFormat>
  <Paragraphs>64</Paragraphs>
  <Slides>23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 Heights</dc:creator>
  <cp:lastModifiedBy>Christina Aji</cp:lastModifiedBy>
  <cp:revision>14</cp:revision>
  <dcterms:created xsi:type="dcterms:W3CDTF">2018-01-30T08:24:33Z</dcterms:created>
  <dcterms:modified xsi:type="dcterms:W3CDTF">2018-03-03T12:26:55Z</dcterms:modified>
</cp:coreProperties>
</file>